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940875-49F4-A943-AA7C-447CEAE05644}" v="1" dt="2020-03-16T19:31:40.2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5"/>
  </p:normalViewPr>
  <p:slideViewPr>
    <p:cSldViewPr snapToGrid="0" snapToObjects="1">
      <p:cViewPr varScale="1">
        <p:scale>
          <a:sx n="105" d="100"/>
          <a:sy n="105" d="100"/>
        </p:scale>
        <p:origin x="8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40D66-2815-9A49-9E22-AB25D390CE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598447-07AD-EB49-9605-58067D089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1083B-8193-F545-985B-0AC588C16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14D5-8ACB-1144-9697-857F79A9B796}" type="datetimeFigureOut">
              <a:rPr lang="en-GB" smtClean="0"/>
              <a:t>16/03/2020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5D9B-30BA-024D-829D-B4B7DF011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FDA215-C2AF-0E4F-BE44-8F6731B53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85B2-F77F-594C-8EE2-6AE6DCB9B2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15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CFA9F-340D-CA48-B754-05C165355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7DA094-5467-9141-B627-8A669046E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61903-861C-1C4B-8FFB-FFB612154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14D5-8ACB-1144-9697-857F79A9B796}" type="datetimeFigureOut">
              <a:rPr lang="en-GB" smtClean="0"/>
              <a:t>16/03/2020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A84482-F697-2548-8604-1471F333A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58344-A471-DA4C-A474-133CFB6FA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85B2-F77F-594C-8EE2-6AE6DCB9B2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048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8D877F-4E51-9C4B-A4FC-BC5B6C4C42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E789FF-0AFA-CC49-8B19-78F91DE48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E23C5-7490-D040-9295-B840E3E41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14D5-8ACB-1144-9697-857F79A9B796}" type="datetimeFigureOut">
              <a:rPr lang="en-GB" smtClean="0"/>
              <a:t>16/03/2020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F16C4D-88DE-3549-BD7C-06A4F6279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AFC60-C7BB-CE4C-8041-7D8EFA7E3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85B2-F77F-594C-8EE2-6AE6DCB9B2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70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612C2-C7A4-4341-89FD-CE58E9551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8971A-CBA3-0146-83D0-6781BE6304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773F7-CB70-FC45-BD08-892742E25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14D5-8ACB-1144-9697-857F79A9B796}" type="datetimeFigureOut">
              <a:rPr lang="en-GB" smtClean="0"/>
              <a:t>16/03/2020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DC66C-AEAA-F84F-9F30-233812820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317FB-CC95-4D44-B6B0-F62785850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85B2-F77F-594C-8EE2-6AE6DCB9B2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93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8C2CB-B0B9-204E-A9D7-032489522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585B32-9913-2345-9156-A1D188E92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1C6C25-2856-7D44-AA6A-82F0B043A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14D5-8ACB-1144-9697-857F79A9B796}" type="datetimeFigureOut">
              <a:rPr lang="en-GB" smtClean="0"/>
              <a:t>16/03/2020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BBF29-9522-E847-852C-A96BDC2F0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DE776-D21A-FA47-B536-388A3C2AD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85B2-F77F-594C-8EE2-6AE6DCB9B2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96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81192-715F-CE42-AC50-692411E8F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2338AB-C930-E848-BFF0-E1AF39097C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EE7A28-D2D7-B645-A341-8429082A6E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E65460-642C-D54F-B4C4-631AE7F47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14D5-8ACB-1144-9697-857F79A9B796}" type="datetimeFigureOut">
              <a:rPr lang="en-GB" smtClean="0"/>
              <a:t>16/03/2020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E4CDF6-B44C-1D43-9AE7-9BAFFF8DC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80C2BA-A602-CF48-959F-82AF07199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85B2-F77F-594C-8EE2-6AE6DCB9B2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47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78405-44E3-D148-B9C7-9A301C6BD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0C7E51-B989-7F4C-885B-57168B77AF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DD79A5-2BC9-7349-BCEC-EE62009BB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6FFBA5-5A70-4243-8443-1C31831AB4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07B443-A04B-3445-8D5B-A47EDB070E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64837-1CDE-4343-A10A-C5DD5F518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14D5-8ACB-1144-9697-857F79A9B796}" type="datetimeFigureOut">
              <a:rPr lang="en-GB" smtClean="0"/>
              <a:t>16/03/2020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A643D4-D397-FB4B-B226-12CC091A7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7C387D-01C6-C046-971A-3E15D6E00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85B2-F77F-594C-8EE2-6AE6DCB9B2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95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7A03C-3603-6E48-B77D-7A604C278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F21A4E-A971-CB4E-B350-3C8E3013E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14D5-8ACB-1144-9697-857F79A9B796}" type="datetimeFigureOut">
              <a:rPr lang="en-GB" smtClean="0"/>
              <a:t>16/03/2020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62DF69-619C-C940-9146-F726F1B4B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A48088-3937-DD4B-A3A4-7BCC79486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85B2-F77F-594C-8EE2-6AE6DCB9B2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034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E7A168-11D0-754A-9DA4-59FDF3804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14D5-8ACB-1144-9697-857F79A9B796}" type="datetimeFigureOut">
              <a:rPr lang="en-GB" smtClean="0"/>
              <a:t>16/03/2020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4643FE-C42D-B143-AB0D-BEBF315A0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2E7BF3-0516-A545-A218-DE2507044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85B2-F77F-594C-8EE2-6AE6DCB9B2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43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75191-43AE-E746-A267-5A0ED2305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E63FE-FA2D-A54C-A47E-019B96DF7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1C6337-CB10-C444-BA7E-92AB502896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332B3-2711-C74D-BE00-D8060F5BD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14D5-8ACB-1144-9697-857F79A9B796}" type="datetimeFigureOut">
              <a:rPr lang="en-GB" smtClean="0"/>
              <a:t>16/03/2020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D8D23-0ED5-6242-AA0C-E10BB6CB7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67748F-C631-D44B-93C3-4905A9EED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85B2-F77F-594C-8EE2-6AE6DCB9B2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20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1FD7-3F21-0245-B182-162BFD3F0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89404E-B836-E14A-8286-02B469A45D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D7982B-0244-2349-AE16-E6B1944C8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6651ED-96ED-424A-B5EC-CA8243782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F14D5-8ACB-1144-9697-857F79A9B796}" type="datetimeFigureOut">
              <a:rPr lang="en-GB" smtClean="0"/>
              <a:t>16/03/2020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5A435E-CAC1-3D48-A68F-CD949DAF4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0CC4E8-000D-B149-AFDA-67CBB7F5E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385B2-F77F-594C-8EE2-6AE6DCB9B2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78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CBE39E-CA6C-A748-8BD7-687D7C14C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13707B-B7E2-724B-B801-61D45EF6C5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29EECF-213F-C74B-B70F-F42F6AB41F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F14D5-8ACB-1144-9697-857F79A9B796}" type="datetimeFigureOut">
              <a:rPr lang="en-GB" smtClean="0"/>
              <a:t>16/03/2020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2B1D2-C065-8849-AECB-F9F737B823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6ACC1-0C9E-0946-934C-8E19A21D02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385B2-F77F-594C-8EE2-6AE6DCB9B2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711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5AF1E-83F0-994B-B68A-8DE649F71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4294" y="4522156"/>
            <a:ext cx="6464809" cy="1363215"/>
          </a:xfrm>
        </p:spPr>
        <p:txBody>
          <a:bodyPr anchor="t">
            <a:normAutofit fontScale="90000"/>
          </a:bodyPr>
          <a:lstStyle/>
          <a:p>
            <a:r>
              <a:rPr lang="en-GB" sz="4800" b="1" dirty="0"/>
              <a:t>Archbishop Cranmer C of E Primary School </a:t>
            </a:r>
            <a:br>
              <a:rPr lang="en-GB" sz="4800" b="1" dirty="0"/>
            </a:br>
            <a:r>
              <a:rPr lang="en-GB" sz="4800" b="1" dirty="0"/>
              <a:t>and St. Thomas’ Church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13091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718CA8CC-451E-BF4B-9AEE-C9DBAEC1E7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1246574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1" name="Picture 10" descr="A group of people walking in front of a building&#10;&#10;Description automatically generated">
            <a:extLst>
              <a:ext uri="{FF2B5EF4-FFF2-40B4-BE49-F238E27FC236}">
                <a16:creationId xmlns:a16="http://schemas.microsoft.com/office/drawing/2014/main" id="{8C1265FB-DA89-814F-A922-50EB0F8916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20" y="2279205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47279" y="6159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9FDAD305-C3EA-A343-97B3-51966E7140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1871" y="7805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1103AB2-C090-458F-B752-294F23AFA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1"/>
            <a:ext cx="3439432" cy="3785157"/>
          </a:xfrm>
          <a:custGeom>
            <a:avLst/>
            <a:gdLst>
              <a:gd name="connsiteX0" fmla="*/ 198262 w 3439432"/>
              <a:gd name="connsiteY0" fmla="*/ 0 h 3785157"/>
              <a:gd name="connsiteX1" fmla="*/ 3439432 w 3439432"/>
              <a:gd name="connsiteY1" fmla="*/ 0 h 3785157"/>
              <a:gd name="connsiteX2" fmla="*/ 3439432 w 3439432"/>
              <a:gd name="connsiteY2" fmla="*/ 3697836 h 3785157"/>
              <a:gd name="connsiteX3" fmla="*/ 3318024 w 3439432"/>
              <a:gd name="connsiteY3" fmla="*/ 3729054 h 3785157"/>
              <a:gd name="connsiteX4" fmla="*/ 2761488 w 3439432"/>
              <a:gd name="connsiteY4" fmla="*/ 3785157 h 3785157"/>
              <a:gd name="connsiteX5" fmla="*/ 0 w 3439432"/>
              <a:gd name="connsiteY5" fmla="*/ 1023669 h 3785157"/>
              <a:gd name="connsiteX6" fmla="*/ 124151 w 3439432"/>
              <a:gd name="connsiteY6" fmla="*/ 202487 h 37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785157">
                <a:moveTo>
                  <a:pt x="198262" y="0"/>
                </a:moveTo>
                <a:lnTo>
                  <a:pt x="3439432" y="0"/>
                </a:lnTo>
                <a:lnTo>
                  <a:pt x="3439432" y="3697836"/>
                </a:lnTo>
                <a:lnTo>
                  <a:pt x="3318024" y="3729054"/>
                </a:lnTo>
                <a:cubicBezTo>
                  <a:pt x="3138258" y="3765839"/>
                  <a:pt x="2952129" y="3785157"/>
                  <a:pt x="2761488" y="3785157"/>
                </a:cubicBezTo>
                <a:cubicBezTo>
                  <a:pt x="1236360" y="3785157"/>
                  <a:pt x="0" y="2548797"/>
                  <a:pt x="0" y="1023669"/>
                </a:cubicBezTo>
                <a:cubicBezTo>
                  <a:pt x="0" y="737708"/>
                  <a:pt x="43466" y="461898"/>
                  <a:pt x="124151" y="20248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large stone building with grass in front of a church&#10;&#10;Description automatically generated">
            <a:extLst>
              <a:ext uri="{FF2B5EF4-FFF2-40B4-BE49-F238E27FC236}">
                <a16:creationId xmlns:a16="http://schemas.microsoft.com/office/drawing/2014/main" id="{A31A2F02-A02A-0E49-AB1C-2CF963FACC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8918761" y="-4331"/>
            <a:ext cx="3273238" cy="3618965"/>
          </a:xfrm>
          <a:custGeom>
            <a:avLst/>
            <a:gdLst/>
            <a:ahLst/>
            <a:cxnLst/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649543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320A40-E094-694D-9777-56A360CB8F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21733" y="321732"/>
            <a:ext cx="4367277" cy="62145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2C469D-B12D-0245-AD5D-0B1E384A3E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4772525" y="321732"/>
            <a:ext cx="7097742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78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928A03B-91F6-411C-B9BC-03A4B8A35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59702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DB6283-36BB-934D-B5CC-B229D14F01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38327" y="338328"/>
            <a:ext cx="1154887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16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A9EADE-CB50-B04D-9CEE-30EA0E8AA3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730" y="321732"/>
            <a:ext cx="5728548" cy="30791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18609D-6970-1349-9810-0648B34B2E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730" y="3489158"/>
            <a:ext cx="5728548" cy="30471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CA1BE3-457B-3B4E-BC89-CCF3A95829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1723" y="321732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0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3B9513-C60D-C144-92DC-65FFFAAD0D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6070" y="0"/>
            <a:ext cx="9179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7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D4DFC7-1CAA-F145-B29A-8A386A02C0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6070" y="0"/>
            <a:ext cx="91798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C8B197-CA3F-554E-85A9-E846633DB0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321731" y="321732"/>
            <a:ext cx="5728548" cy="62145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1AA396-C0E6-B446-A8FC-CCD0456690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6141721" y="321732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6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E86162-8FAC-C445-B0D5-FAC928DAF2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21731" y="321732"/>
            <a:ext cx="5728548" cy="62145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9AF15C-82BC-4640-9A63-773D3C14C2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141721" y="321732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5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D8A26E-7BE3-6A43-9ABD-09D9C6CBB2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1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walking in front of a building&#10;&#10;Description automatically generated">
            <a:extLst>
              <a:ext uri="{FF2B5EF4-FFF2-40B4-BE49-F238E27FC236}">
                <a16:creationId xmlns:a16="http://schemas.microsoft.com/office/drawing/2014/main" id="{759AC628-8C76-604F-84AD-5119564312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0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A large stone building with grass in front of a church&#10;&#10;Description automatically generated">
            <a:extLst>
              <a:ext uri="{FF2B5EF4-FFF2-40B4-BE49-F238E27FC236}">
                <a16:creationId xmlns:a16="http://schemas.microsoft.com/office/drawing/2014/main" id="{FF5D0EF7-600A-0B4B-A9E6-6057887805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6" y="340423"/>
            <a:ext cx="4630139" cy="5265795"/>
          </a:xfrm>
          <a:prstGeom prst="rect">
            <a:avLst/>
          </a:prstGeom>
        </p:spPr>
      </p:pic>
      <p:pic>
        <p:nvPicPr>
          <p:cNvPr id="3" name="Picture 2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C37B2F2E-BDDA-A54D-A1FD-D828447961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1780" y="1071563"/>
            <a:ext cx="7290218" cy="524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4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4D0A9C70-6F79-1643-AFD0-FC7D18DD26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3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E7126A-3A53-7C49-8A4E-A05BCC26CD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21733" y="321732"/>
            <a:ext cx="4367277" cy="62145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0E599A-B298-A14E-809C-998AC6793F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2"/>
          <a:stretch/>
        </p:blipFill>
        <p:spPr>
          <a:xfrm>
            <a:off x="4772525" y="321732"/>
            <a:ext cx="7097742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4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92CCBF-FBF3-5E4A-944C-3598E34B6E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69BBA9B-8F4E-4D2B-BEFA-41A475443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415188" y="-231223"/>
            <a:ext cx="1409491" cy="1876653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1012D1-8033-40B1-9EC0-91390FFC7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01285" y="128278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80943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D291F021-C45C-4D44-A2B8-A789E386C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3444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95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704071-FA0A-EB4E-A69E-D07369811C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21733" y="321732"/>
            <a:ext cx="4367277" cy="62145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9CDE437-3FE8-0A4C-B609-976FE624FC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772525" y="321732"/>
            <a:ext cx="7097742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2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491D27-4CF3-274F-B3D2-D9BAE8EBD3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4" name="Freeform: Shape 6">
            <a:extLst>
              <a:ext uri="{FF2B5EF4-FFF2-40B4-BE49-F238E27FC236}">
                <a16:creationId xmlns:a16="http://schemas.microsoft.com/office/drawing/2014/main" id="{569BBA9B-8F4E-4D2B-BEFA-41A475443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415188" y="-231223"/>
            <a:ext cx="1409491" cy="1876653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851012D1-8033-40B1-9EC0-91390FFC7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01285" y="128278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80943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D291F021-C45C-4D44-A2B8-A789E386C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3444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3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054F81-8BA5-A642-8CC3-1A4136D044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6" y="340423"/>
            <a:ext cx="4630139" cy="52657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943ED4-95F3-4649-9F8A-400B839186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1780" y="1071563"/>
            <a:ext cx="7290218" cy="524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17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14</Words>
  <Application>Microsoft Macintosh PowerPoint</Application>
  <PresentationFormat>Widescreen</PresentationFormat>
  <Paragraphs>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Archbishop Cranmer C of E Primary School  and St. Thomas’ Church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Archbishop Cranmer C of E Primary School  and St. Thomas’ Church</dc:title>
  <dc:creator>Eleanor Willis Hodgson</dc:creator>
  <cp:lastModifiedBy>Eleanor Willis Hodgson</cp:lastModifiedBy>
  <cp:revision>2</cp:revision>
  <dcterms:created xsi:type="dcterms:W3CDTF">2020-03-15T11:25:10Z</dcterms:created>
  <dcterms:modified xsi:type="dcterms:W3CDTF">2020-03-16T19:31:50Z</dcterms:modified>
</cp:coreProperties>
</file>