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141E-BDF8-4CCE-8AAB-F04F03DDA564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7EB8-8D14-4F68-A4E3-B273E8238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79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141E-BDF8-4CCE-8AAB-F04F03DDA564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7EB8-8D14-4F68-A4E3-B273E8238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141E-BDF8-4CCE-8AAB-F04F03DDA564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7EB8-8D14-4F68-A4E3-B273E8238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82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141E-BDF8-4CCE-8AAB-F04F03DDA564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7EB8-8D14-4F68-A4E3-B273E8238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47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141E-BDF8-4CCE-8AAB-F04F03DDA564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7EB8-8D14-4F68-A4E3-B273E8238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37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141E-BDF8-4CCE-8AAB-F04F03DDA564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7EB8-8D14-4F68-A4E3-B273E8238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37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141E-BDF8-4CCE-8AAB-F04F03DDA564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7EB8-8D14-4F68-A4E3-B273E8238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80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141E-BDF8-4CCE-8AAB-F04F03DDA564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7EB8-8D14-4F68-A4E3-B273E8238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141E-BDF8-4CCE-8AAB-F04F03DDA564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7EB8-8D14-4F68-A4E3-B273E8238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141E-BDF8-4CCE-8AAB-F04F03DDA564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7EB8-8D14-4F68-A4E3-B273E8238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36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141E-BDF8-4CCE-8AAB-F04F03DDA564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7EB8-8D14-4F68-A4E3-B273E8238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43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A141E-BDF8-4CCE-8AAB-F04F03DDA564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37EB8-8D14-4F68-A4E3-B273E8238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8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361593"/>
              </p:ext>
            </p:extLst>
          </p:nvPr>
        </p:nvGraphicFramePr>
        <p:xfrm>
          <a:off x="811162" y="1445341"/>
          <a:ext cx="11179276" cy="789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819">
                  <a:extLst>
                    <a:ext uri="{9D8B030D-6E8A-4147-A177-3AD203B41FA5}">
                      <a16:colId xmlns:a16="http://schemas.microsoft.com/office/drawing/2014/main" val="3856374719"/>
                    </a:ext>
                  </a:extLst>
                </a:gridCol>
                <a:gridCol w="2794819">
                  <a:extLst>
                    <a:ext uri="{9D8B030D-6E8A-4147-A177-3AD203B41FA5}">
                      <a16:colId xmlns:a16="http://schemas.microsoft.com/office/drawing/2014/main" val="848232412"/>
                    </a:ext>
                  </a:extLst>
                </a:gridCol>
                <a:gridCol w="2794819">
                  <a:extLst>
                    <a:ext uri="{9D8B030D-6E8A-4147-A177-3AD203B41FA5}">
                      <a16:colId xmlns:a16="http://schemas.microsoft.com/office/drawing/2014/main" val="3354484853"/>
                    </a:ext>
                  </a:extLst>
                </a:gridCol>
                <a:gridCol w="2794819">
                  <a:extLst>
                    <a:ext uri="{9D8B030D-6E8A-4147-A177-3AD203B41FA5}">
                      <a16:colId xmlns:a16="http://schemas.microsoft.com/office/drawing/2014/main" val="4137654887"/>
                    </a:ext>
                  </a:extLst>
                </a:gridCol>
              </a:tblGrid>
              <a:tr h="1022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Eco-Schools Topic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Recycled art</a:t>
                      </a:r>
                      <a:r>
                        <a:rPr lang="en-US" sz="1400" b="0" baseline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400" b="0" baseline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of recycled items to support learning across the curriculum (amnesty) 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none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year (ongoing</a:t>
                      </a:r>
                      <a:r>
                        <a:rPr lang="en-US" sz="1400" b="1" u="none" baseline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commitment) </a:t>
                      </a:r>
                      <a:endParaRPr lang="en-GB" sz="11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Method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Pupil</a:t>
                      </a:r>
                      <a:r>
                        <a:rPr lang="en-US" sz="1400" b="0" baseline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Parliament meetings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731936"/>
                  </a:ext>
                </a:extLst>
              </a:tr>
              <a:tr h="1022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Aim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Promote the waste hierarchy (prevention &gt; reuse &gt; recycling &gt; recovery &gt; disposal) and work hard to send as little waste as possible to landfill</a:t>
                      </a:r>
                      <a:endParaRPr lang="en-GB" sz="1400" b="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Informing &amp; Involving Plans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100" b="0" baseline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meetings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baseline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Whole school assemblies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baseline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 Governor </a:t>
                      </a:r>
                      <a:endParaRPr lang="en-GB" sz="10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Evaluation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Promotes creativity and environmental awareness among students.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Demonstrates practical reuse of materials, which can inspire similar behaviour outside of school.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38904"/>
                  </a:ext>
                </a:extLst>
              </a:tr>
              <a:tr h="1022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Eco-Schools Topic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Healthy Living 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Strive</a:t>
                      </a:r>
                      <a:r>
                        <a:rPr lang="en-U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5 challenge promoted to all pupils to inspire living out active lifestyles. Reward trip planned to celebrate children achieving Silver and Gold.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Marathon challenge - 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fundraising for wellbeing hub by running 3 marathons in under 10 weeks.</a:t>
                      </a:r>
                      <a:endParaRPr lang="en-U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 Archie school mascot celebrated in sports assembly to promote active learning</a:t>
                      </a:r>
                      <a:endParaRPr lang="en-GB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1200" b="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Horticulutral</a:t>
                      </a:r>
                      <a:r>
                        <a:rPr lang="en-GB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annual show 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Duration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year (ongoing commitment) 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Method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Pupil</a:t>
                      </a:r>
                      <a:r>
                        <a:rPr lang="en-US" sz="1400" b="0" baseline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Parliament meetings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rgbClr val="57575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427259"/>
                  </a:ext>
                </a:extLst>
              </a:tr>
              <a:tr h="1022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Aim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Promote healthy active lifestyles through</a:t>
                      </a:r>
                      <a:r>
                        <a:rPr lang="en-U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continued growing fruits and vegetables in school/ community and widening their usage. Continued emphasis placed on the importance of living actively and links to mental health. 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Informing &amp; Involving Plans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100" b="0" baseline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meetings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baseline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Whole school assemblies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baseline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 Governor </a:t>
                      </a:r>
                      <a:endParaRPr lang="en-GB" sz="10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Evaluation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b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r>
                        <a:rPr lang="en-GB" sz="1100" b="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pupils completed their strive for 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involvement in assemblies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Marathon challenge completed with 12 pupils completing more than one marathon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Wellbeing</a:t>
                      </a:r>
                      <a:r>
                        <a:rPr lang="en-US" sz="1200" b="0" u="none" strike="noStrike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hub fundraising successful and plans in place to continue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Horticultural Show organized for next academic year 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364838"/>
                  </a:ext>
                </a:extLst>
              </a:tr>
              <a:tr h="1022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Eco-Schools Topic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Seven Trent waste</a:t>
                      </a:r>
                      <a:r>
                        <a:rPr lang="en-U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workshop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Canal  River Trust water safety whole school assembly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of recycled water for gardening area </a:t>
                      </a:r>
                    </a:p>
                    <a:p>
                      <a:pPr marL="171450" indent="-171450" rtl="0" fontAlgn="base">
                        <a:buFontTx/>
                        <a:buChar char="-"/>
                      </a:pP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Y6 attended ‘Safety Zone’ - sessions run at Holme </a:t>
                      </a:r>
                      <a:r>
                        <a:rPr lang="en-GB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Pierrepont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took part in specific RNLI Water safety session </a:t>
                      </a:r>
                    </a:p>
                    <a:p>
                      <a:pPr marL="0" indent="0" rtl="0" fontAlgn="base">
                        <a:buFontTx/>
                        <a:buNone/>
                      </a:pP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Swimming – water safety </a:t>
                      </a:r>
                    </a:p>
                    <a:p>
                      <a:pPr rtl="0" fontAlgn="base"/>
                      <a:r>
                        <a:rPr lang="en-GB" sz="252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Duration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1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year (ongoing commitment) 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Method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100" b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Pupil</a:t>
                      </a:r>
                      <a:r>
                        <a:rPr lang="en-US" sz="1100" b="0" baseline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Parliament meetings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86595"/>
                  </a:ext>
                </a:extLst>
              </a:tr>
              <a:tr h="1022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Aim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aluing</a:t>
                      </a:r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preserving this resource through installing water-butts and</a:t>
                      </a:r>
                      <a:r>
                        <a:rPr lang="en-GB" sz="13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sharing water saving tips with the community </a:t>
                      </a:r>
                      <a:endParaRPr lang="en-GB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Informing &amp; Involving Plans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100" b="0" baseline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meetings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baseline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Whole school assemblies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baseline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 Governor </a:t>
                      </a:r>
                      <a:endParaRPr lang="en-GB" sz="10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Evaluation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pupils</a:t>
                      </a:r>
                      <a:r>
                        <a:rPr lang="en-US" sz="1400" b="0" baseline="0" dirty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staff more </a:t>
                      </a:r>
                      <a:r>
                        <a:rPr lang="en-US" sz="1400" b="0" baseline="0" smtClean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environmentally aware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5757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84828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1162" y="427703"/>
            <a:ext cx="5589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latin typeface="Arial" panose="020B0604020202020204" pitchFamily="34" charset="0"/>
                <a:cs typeface="Arial" panose="020B0604020202020204" pitchFamily="34" charset="0"/>
              </a:rPr>
              <a:t>Action Plan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9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C50E243FD648439B445354739BDE4F" ma:contentTypeVersion="18" ma:contentTypeDescription="Create a new document." ma:contentTypeScope="" ma:versionID="06c3ca0844303885597ad224f081812b">
  <xsd:schema xmlns:xsd="http://www.w3.org/2001/XMLSchema" xmlns:xs="http://www.w3.org/2001/XMLSchema" xmlns:p="http://schemas.microsoft.com/office/2006/metadata/properties" xmlns:ns3="3006add5-cc98-437a-aa5a-102955f2864e" xmlns:ns4="ff8bd02c-581d-4b42-acea-7257fe4430d8" targetNamespace="http://schemas.microsoft.com/office/2006/metadata/properties" ma:root="true" ma:fieldsID="cc28dd7c42060b4f702e7b3a24d8f8d1" ns3:_="" ns4:_="">
    <xsd:import namespace="3006add5-cc98-437a-aa5a-102955f2864e"/>
    <xsd:import namespace="ff8bd02c-581d-4b42-acea-7257fe4430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6add5-cc98-437a-aa5a-102955f286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d02c-581d-4b42-acea-7257fe4430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006add5-cc98-437a-aa5a-102955f2864e" xsi:nil="true"/>
  </documentManagement>
</p:properties>
</file>

<file path=customXml/itemProps1.xml><?xml version="1.0" encoding="utf-8"?>
<ds:datastoreItem xmlns:ds="http://schemas.openxmlformats.org/officeDocument/2006/customXml" ds:itemID="{F6A8B227-9A25-40F3-952C-7C67C8AA22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06add5-cc98-437a-aa5a-102955f2864e"/>
    <ds:schemaRef ds:uri="ff8bd02c-581d-4b42-acea-7257fe4430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4DB0C7-7A9A-4FB4-959A-B6C844662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8ABFC8-541F-4661-A0C6-09F494337DC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f8bd02c-581d-4b42-acea-7257fe4430d8"/>
    <ds:schemaRef ds:uri="3006add5-cc98-437a-aa5a-102955f2864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4375</TotalTime>
  <Words>398</Words>
  <Application>Microsoft Office PowerPoint</Application>
  <PresentationFormat>A3 Paper (297x420 mm)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Hyland</dc:creator>
  <cp:lastModifiedBy>Miss E Robinson</cp:lastModifiedBy>
  <cp:revision>11</cp:revision>
  <dcterms:created xsi:type="dcterms:W3CDTF">2022-08-24T09:47:54Z</dcterms:created>
  <dcterms:modified xsi:type="dcterms:W3CDTF">2024-07-26T11:14:15Z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0x010100D0C50E243FD648439B445354739BDE4F</vt:lpwstr>
  </property>
</Properties>
</file>