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4" r:id="rId4"/>
    <p:sldId id="260" r:id="rId5"/>
    <p:sldId id="261" r:id="rId6"/>
    <p:sldId id="262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9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115D-EEBE-4ACA-95E5-7EFBC6967BF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DC1C1-89C9-42C0-86C1-638D0C736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1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DC1C1-89C9-42C0-86C1-638D0C7365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7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DC1C1-89C9-42C0-86C1-638D0C7365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38707A-3314-4559-AD69-ED0A3F3AC4BA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2CF45C-BF88-41AA-A63A-13BEC267D98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10" y="3645024"/>
            <a:ext cx="7117180" cy="196683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What do we do?</a:t>
            </a:r>
            <a:br>
              <a:rPr lang="en-GB" dirty="0" smtClean="0"/>
            </a:br>
            <a:r>
              <a:rPr lang="en-GB" dirty="0" smtClean="0"/>
              <a:t>How do we do it?</a:t>
            </a:r>
            <a:br>
              <a:rPr lang="en-GB" dirty="0" smtClean="0"/>
            </a:br>
            <a:r>
              <a:rPr lang="en-GB" dirty="0" smtClean="0"/>
              <a:t>Why do we do it?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009442" y="5638799"/>
            <a:ext cx="4066614" cy="45719"/>
          </a:xfrm>
        </p:spPr>
        <p:txBody>
          <a:bodyPr>
            <a:normAutofit fontScale="25000" lnSpcReduction="20000"/>
          </a:bodyPr>
          <a:lstStyle/>
          <a:p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2288362" y="2348880"/>
            <a:ext cx="456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/>
                <a:solidFill>
                  <a:schemeClr val="accent3"/>
                </a:solidFill>
                <a:effectLst/>
              </a:rPr>
              <a:t>Plot to Pot!</a:t>
            </a:r>
            <a:endParaRPr lang="en-GB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5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your favourite thing about P2P?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99790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Weeding! (Emily W)</a:t>
            </a:r>
          </a:p>
          <a:p>
            <a:r>
              <a:rPr lang="en-GB" sz="2800" dirty="0" smtClean="0"/>
              <a:t>Digging and planting (Lisa)</a:t>
            </a:r>
          </a:p>
          <a:p>
            <a:r>
              <a:rPr lang="en-GB" sz="2800" dirty="0" smtClean="0"/>
              <a:t>Getting my hands dirty (Emily G)</a:t>
            </a:r>
          </a:p>
          <a:p>
            <a:r>
              <a:rPr lang="en-GB" sz="2800" dirty="0" smtClean="0"/>
              <a:t>Harvesting and eating (Samantha)</a:t>
            </a:r>
          </a:p>
          <a:p>
            <a:r>
              <a:rPr lang="en-GB" sz="2800" dirty="0" smtClean="0"/>
              <a:t>Everything! (Jack)</a:t>
            </a:r>
          </a:p>
          <a:p>
            <a:r>
              <a:rPr lang="en-GB" sz="2800" dirty="0" smtClean="0"/>
              <a:t>Seeing this grow (Connor)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0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As the person who started it, we asked Mrs Jackson what she thinks about P2P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01959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I think it is really important that children understand where their food comes from and how it grows.</a:t>
            </a:r>
          </a:p>
          <a:p>
            <a:r>
              <a:rPr lang="en-GB" sz="2800" dirty="0" smtClean="0"/>
              <a:t>Our local  area is full of food that we ignore and waste and yet we eat food that is brought from all over the world.</a:t>
            </a:r>
          </a:p>
          <a:p>
            <a:r>
              <a:rPr lang="en-GB" sz="2800" dirty="0" smtClean="0"/>
              <a:t>Children need fresh air and exercise and not everyone enjoys sports, so this is a good way to keep fit.</a:t>
            </a:r>
          </a:p>
          <a:p>
            <a:r>
              <a:rPr lang="en-GB" sz="2800" dirty="0" smtClean="0"/>
              <a:t>Eating is very sociable, so its like having a party every Tuesday!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9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Rights Respecting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2995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Article </a:t>
            </a:r>
            <a:r>
              <a:rPr lang="en-GB" sz="2800" dirty="0"/>
              <a:t>24:</a:t>
            </a:r>
          </a:p>
          <a:p>
            <a:pPr marL="0" indent="0">
              <a:buNone/>
            </a:pPr>
            <a:r>
              <a:rPr lang="en-GB" sz="2800" dirty="0"/>
              <a:t>Every child has the right to the best possible health.  ….nutritious food and a clean environment.</a:t>
            </a:r>
          </a:p>
          <a:p>
            <a:endParaRPr lang="en-GB" sz="2800" dirty="0"/>
          </a:p>
          <a:p>
            <a:r>
              <a:rPr lang="en-GB" sz="2800" dirty="0"/>
              <a:t>Article 31:</a:t>
            </a:r>
          </a:p>
          <a:p>
            <a:pPr marL="0" indent="0">
              <a:buNone/>
            </a:pPr>
            <a:r>
              <a:rPr lang="en-GB" sz="2800" dirty="0"/>
              <a:t> Every child has the right to relax, play and take part in a wide range of cultural and artistic activities.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get out of the club?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Exercise</a:t>
            </a:r>
            <a:endParaRPr lang="en-GB" dirty="0"/>
          </a:p>
          <a:p>
            <a:r>
              <a:rPr lang="en-GB" dirty="0" smtClean="0"/>
              <a:t>Fresh </a:t>
            </a:r>
            <a:r>
              <a:rPr lang="en-GB" dirty="0"/>
              <a:t>Air</a:t>
            </a:r>
          </a:p>
          <a:p>
            <a:r>
              <a:rPr lang="en-GB" dirty="0" smtClean="0"/>
              <a:t>Fun/friendship</a:t>
            </a:r>
            <a:endParaRPr lang="en-GB" dirty="0"/>
          </a:p>
          <a:p>
            <a:r>
              <a:rPr lang="en-GB" dirty="0" smtClean="0"/>
              <a:t>Connecting </a:t>
            </a:r>
            <a:r>
              <a:rPr lang="en-GB" dirty="0"/>
              <a:t>with food</a:t>
            </a:r>
          </a:p>
          <a:p>
            <a:r>
              <a:rPr lang="en-GB" dirty="0" smtClean="0"/>
              <a:t>Understanding </a:t>
            </a:r>
            <a:r>
              <a:rPr lang="en-GB" dirty="0"/>
              <a:t>plants</a:t>
            </a:r>
          </a:p>
          <a:p>
            <a:r>
              <a:rPr lang="en-GB" dirty="0" smtClean="0"/>
              <a:t>Understanding </a:t>
            </a:r>
            <a:r>
              <a:rPr lang="en-GB" dirty="0"/>
              <a:t>nutrition</a:t>
            </a:r>
          </a:p>
          <a:p>
            <a:r>
              <a:rPr lang="en-GB" dirty="0" smtClean="0"/>
              <a:t>Understanding </a:t>
            </a:r>
            <a:r>
              <a:rPr lang="en-GB" dirty="0"/>
              <a:t>how to prepare food</a:t>
            </a:r>
          </a:p>
          <a:p>
            <a:r>
              <a:rPr lang="en-GB" dirty="0" smtClean="0"/>
              <a:t>Trying </a:t>
            </a:r>
            <a:r>
              <a:rPr lang="en-GB" dirty="0"/>
              <a:t>new and interesting foods</a:t>
            </a:r>
          </a:p>
          <a:p>
            <a:r>
              <a:rPr lang="en-GB" dirty="0" smtClean="0"/>
              <a:t>Respecting </a:t>
            </a:r>
            <a:r>
              <a:rPr lang="en-GB" dirty="0"/>
              <a:t>the natural world</a:t>
            </a:r>
          </a:p>
          <a:p>
            <a:r>
              <a:rPr lang="en-GB" dirty="0" smtClean="0"/>
              <a:t>Improving </a:t>
            </a:r>
            <a:r>
              <a:rPr lang="en-GB" dirty="0"/>
              <a:t>the environment by:</a:t>
            </a:r>
          </a:p>
          <a:p>
            <a:pPr marL="0" indent="0">
              <a:buNone/>
            </a:pPr>
            <a:r>
              <a:rPr lang="en-GB" dirty="0" smtClean="0"/>
              <a:t>-	</a:t>
            </a:r>
            <a:r>
              <a:rPr lang="en-GB" dirty="0"/>
              <a:t>	Making it more attractive </a:t>
            </a:r>
          </a:p>
          <a:p>
            <a:pPr marL="0" indent="0">
              <a:buNone/>
            </a:pPr>
            <a:r>
              <a:rPr lang="en-GB" dirty="0" smtClean="0"/>
              <a:t>-	</a:t>
            </a:r>
            <a:r>
              <a:rPr lang="en-GB" dirty="0"/>
              <a:t>	Providing habitats for other animals – biodiversity</a:t>
            </a:r>
          </a:p>
          <a:p>
            <a:pPr marL="0" indent="0">
              <a:buNone/>
            </a:pPr>
            <a:r>
              <a:rPr lang="en-GB" dirty="0" smtClean="0"/>
              <a:t>-	</a:t>
            </a:r>
            <a:r>
              <a:rPr lang="en-GB" dirty="0"/>
              <a:t>	Reducing food miles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8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Plot to Pot!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054944" cy="4752528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 smtClean="0"/>
              <a:t>Plot to Pot club (P2P) runs on a Tuesday after school for 1 hour.</a:t>
            </a:r>
          </a:p>
          <a:p>
            <a:r>
              <a:rPr lang="en-GB" sz="4000" dirty="0" smtClean="0"/>
              <a:t>Up to 30 children attend the sessions which are run by Miss Young and Mrs Jackson</a:t>
            </a:r>
          </a:p>
          <a:p>
            <a:r>
              <a:rPr lang="en-GB" sz="4000" dirty="0" smtClean="0"/>
              <a:t>Our mission is to grow food and find wild food and then cook it or prepare it for us to eat.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21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hard work and good exercise!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090738"/>
            <a:ext cx="75596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2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 is great fun and  we work as a team</a:t>
            </a:r>
            <a:endParaRPr lang="en-GB" sz="2800" dirty="0"/>
          </a:p>
        </p:txBody>
      </p:sp>
      <p:pic>
        <p:nvPicPr>
          <p:cNvPr id="4098" name="Picture 2" descr="L:\DCIM\103_FUJI\DSCF3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54" y="260648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DCIM\103_FUJI\DSCF3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66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DCIM\103_FUJI\DSCF3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06896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DCIM\103_FUJI\DSCF3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61" y="396044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L:\DCIM\103_FUJI\DSCF3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2831298" cy="21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DCIM\103_FUJI\DSCF3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DCIM\103_FUJI\DSCF3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68960"/>
            <a:ext cx="2953845" cy="22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DCIM\103_FUJI\DSCF3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41766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grow everything from lettuces </a:t>
            </a:r>
            <a:r>
              <a:rPr lang="en-GB" sz="2400" smtClean="0"/>
              <a:t>to pumpkins!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32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grown: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141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Potatoes					Tomatoes</a:t>
            </a:r>
          </a:p>
          <a:p>
            <a:pPr marL="0" indent="0">
              <a:buNone/>
            </a:pPr>
            <a:r>
              <a:rPr lang="en-GB" sz="2800" dirty="0" smtClean="0"/>
              <a:t>Carrots						Strawberries</a:t>
            </a:r>
          </a:p>
          <a:p>
            <a:pPr marL="0" indent="0">
              <a:buNone/>
            </a:pPr>
            <a:r>
              <a:rPr lang="en-GB" sz="2800" dirty="0" smtClean="0"/>
              <a:t>Lettuce						Raspberries</a:t>
            </a:r>
          </a:p>
          <a:p>
            <a:pPr marL="0" indent="0">
              <a:buNone/>
            </a:pPr>
            <a:r>
              <a:rPr lang="en-GB" sz="2800" dirty="0" smtClean="0"/>
              <a:t>Onions						Courgettes</a:t>
            </a:r>
          </a:p>
          <a:p>
            <a:pPr marL="0" indent="0">
              <a:buNone/>
            </a:pPr>
            <a:r>
              <a:rPr lang="en-GB" sz="2800" dirty="0" smtClean="0"/>
              <a:t>Radishes					Beans</a:t>
            </a:r>
          </a:p>
          <a:p>
            <a:pPr marL="0" indent="0">
              <a:buNone/>
            </a:pPr>
            <a:r>
              <a:rPr lang="en-GB" sz="2800" dirty="0" smtClean="0"/>
              <a:t>Cabbage					Peas</a:t>
            </a:r>
          </a:p>
          <a:p>
            <a:pPr marL="0" indent="0">
              <a:buNone/>
            </a:pPr>
            <a:r>
              <a:rPr lang="en-GB" sz="2800" dirty="0" smtClean="0"/>
              <a:t>Pumpkins					Herbs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cooked and eaten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511256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Jams, relishes, mincemeat</a:t>
            </a:r>
          </a:p>
          <a:p>
            <a:r>
              <a:rPr lang="en-GB" sz="2800" dirty="0" smtClean="0"/>
              <a:t>Vegetable soup</a:t>
            </a:r>
          </a:p>
          <a:p>
            <a:r>
              <a:rPr lang="en-GB" sz="2800" dirty="0" smtClean="0"/>
              <a:t>Salads</a:t>
            </a:r>
          </a:p>
          <a:p>
            <a:r>
              <a:rPr lang="en-GB" sz="2800" dirty="0" smtClean="0"/>
              <a:t>Apple crumble</a:t>
            </a:r>
          </a:p>
          <a:p>
            <a:r>
              <a:rPr lang="en-GB" sz="2800" dirty="0" smtClean="0"/>
              <a:t>Sandwiches</a:t>
            </a:r>
          </a:p>
          <a:p>
            <a:r>
              <a:rPr lang="en-GB" sz="2800" dirty="0" smtClean="0"/>
              <a:t>Elderflower cordial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We interviewed members of the club and this is what they said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What would you change?</a:t>
            </a:r>
          </a:p>
          <a:p>
            <a:endParaRPr lang="en-GB" dirty="0"/>
          </a:p>
          <a:p>
            <a:r>
              <a:rPr lang="en-GB" sz="2600" dirty="0" smtClean="0"/>
              <a:t>We need more tools (Sonny)</a:t>
            </a:r>
          </a:p>
          <a:p>
            <a:r>
              <a:rPr lang="en-GB" sz="2600" dirty="0" smtClean="0"/>
              <a:t>Nothing – its perfect (Lisa)</a:t>
            </a:r>
          </a:p>
          <a:p>
            <a:r>
              <a:rPr lang="en-GB" sz="2600" dirty="0" smtClean="0"/>
              <a:t>Rewards for our hard work (Joshua)</a:t>
            </a:r>
          </a:p>
          <a:p>
            <a:r>
              <a:rPr lang="en-GB" sz="2600" dirty="0" smtClean="0"/>
              <a:t>Its perfect (Emily)</a:t>
            </a:r>
          </a:p>
          <a:p>
            <a:r>
              <a:rPr lang="en-GB" sz="2600" dirty="0" smtClean="0"/>
              <a:t>And messy! (Alexander)</a:t>
            </a:r>
          </a:p>
          <a:p>
            <a:r>
              <a:rPr lang="en-GB" sz="2600" dirty="0" smtClean="0"/>
              <a:t>More time to do it and more cooking (</a:t>
            </a:r>
            <a:r>
              <a:rPr lang="en-GB" sz="2600" dirty="0" err="1" smtClean="0"/>
              <a:t>Evie</a:t>
            </a:r>
            <a:r>
              <a:rPr lang="en-GB" sz="2600" dirty="0" smtClean="0"/>
              <a:t> A)</a:t>
            </a:r>
          </a:p>
          <a:p>
            <a:r>
              <a:rPr lang="en-GB" sz="2600" dirty="0" smtClean="0"/>
              <a:t> Biscuits for break time (Matthew)</a:t>
            </a:r>
          </a:p>
          <a:p>
            <a:r>
              <a:rPr lang="en-GB" sz="2600" dirty="0" smtClean="0"/>
              <a:t>Grow more vegetables (Lucy) </a:t>
            </a:r>
          </a:p>
          <a:p>
            <a:r>
              <a:rPr lang="en-GB" sz="2600" dirty="0" smtClean="0"/>
              <a:t>I’d like a pond (Jenson)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1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321</TotalTime>
  <Words>435</Words>
  <Application>Microsoft Office PowerPoint</Application>
  <PresentationFormat>On-screen Show (4:3)</PresentationFormat>
  <Paragraphs>71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    What do we do? How do we do it? Why do we do it?</vt:lpstr>
      <vt:lpstr>What is Plot to Pot!</vt:lpstr>
      <vt:lpstr>It is hard work and good exercise!</vt:lpstr>
      <vt:lpstr>PowerPoint Presentation</vt:lpstr>
      <vt:lpstr>PowerPoint Presentation</vt:lpstr>
      <vt:lpstr>PowerPoint Presentation</vt:lpstr>
      <vt:lpstr>What we have grown:</vt:lpstr>
      <vt:lpstr>What we have cooked and eaten</vt:lpstr>
      <vt:lpstr> We interviewed members of the club and this is what they said …</vt:lpstr>
      <vt:lpstr>What’s your favourite thing about P2P?</vt:lpstr>
      <vt:lpstr> As the person who started it, we asked Mrs Jackson what she thinks about P2P</vt:lpstr>
      <vt:lpstr>Rights Respecting</vt:lpstr>
      <vt:lpstr>What do we get out of the club?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Balls</dc:creator>
  <cp:lastModifiedBy>Susan Jackson</cp:lastModifiedBy>
  <cp:revision>28</cp:revision>
  <dcterms:created xsi:type="dcterms:W3CDTF">2013-06-25T14:54:42Z</dcterms:created>
  <dcterms:modified xsi:type="dcterms:W3CDTF">2014-03-27T10:19:10Z</dcterms:modified>
</cp:coreProperties>
</file>