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52"/>
  </p:notesMasterIdLst>
  <p:handoutMasterIdLst>
    <p:handoutMasterId r:id="rId53"/>
  </p:handoutMasterIdLst>
  <p:sldIdLst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4"/>
      <p:bold r:id="rId55"/>
      <p:italic r:id="rId56"/>
      <p:boldItalic r:id="rId57"/>
    </p:embeddedFont>
    <p:embeddedFont>
      <p:font typeface="BPreplay" panose="02000503000000020004" charset="0"/>
      <p:regular r:id="rId58"/>
      <p:bold r:id="rId59"/>
      <p:italic r:id="rId60"/>
      <p:boldItalic r:id="rId61"/>
    </p:embeddedFont>
    <p:embeddedFont>
      <p:font typeface="Sassoon Infant Md" panose="02000603050000020003" charset="0"/>
      <p:regular r:id="rId62"/>
    </p:embeddedFont>
    <p:embeddedFont>
      <p:font typeface="Sassoon Infant Rg" panose="02000503030000020003" charset="0"/>
      <p:regular r:id="rId63"/>
      <p:bold r:id="rId6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28" y="4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font" Target="fonts/font2.fntdata"/><Relationship Id="rId63" Type="http://schemas.openxmlformats.org/officeDocument/2006/relationships/font" Target="fonts/font10.fntdata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handoutMaster" Target="handoutMasters/handoutMaster1.xml"/><Relationship Id="rId58" Type="http://schemas.openxmlformats.org/officeDocument/2006/relationships/font" Target="fonts/font5.fntdata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4.fntdata"/><Relationship Id="rId61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60" Type="http://schemas.openxmlformats.org/officeDocument/2006/relationships/font" Target="fonts/font7.fntdata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3.fntdata"/><Relationship Id="rId64" Type="http://schemas.openxmlformats.org/officeDocument/2006/relationships/font" Target="fonts/font11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6.fntdata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1.fntdata"/><Relationship Id="rId6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Sassoon Infant Md" panose="02000603050000020003" pitchFamily="50" charset="0"/>
                <a:ea typeface="Sassoon Infant Md" panose="0200060305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 smtClean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 smtClean="0">
                <a:latin typeface="BPreplay" panose="02000503000000020004" pitchFamily="50" charset="0"/>
              </a:rPr>
              <a:t>Photoshop</a:t>
            </a:r>
            <a:r>
              <a:rPr lang="en-GB" sz="2400" dirty="0" smtClean="0">
                <a:latin typeface="BPreplay" panose="02000503000000020004" pitchFamily="50" charset="0"/>
              </a:rPr>
              <a:t> using the </a:t>
            </a:r>
            <a:r>
              <a:rPr lang="en-GB" sz="2400" b="1" dirty="0" smtClean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 smtClean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 smtClean="0">
                <a:latin typeface="BPreplay" panose="02000503000000020004" pitchFamily="50" charset="0"/>
              </a:rPr>
              <a:t>Master Slides</a:t>
            </a:r>
            <a:r>
              <a:rPr lang="en-GB" sz="2400" dirty="0" smtClean="0">
                <a:latin typeface="BPreplay" panose="02000503000000020004" pitchFamily="50" charset="0"/>
              </a:rPr>
              <a:t>.</a:t>
            </a:r>
            <a:endParaRPr lang="en-GB" sz="2400" dirty="0"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A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84816" y="1861898"/>
            <a:ext cx="23743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Year 1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9212" y="2390239"/>
            <a:ext cx="51777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Common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0859" y="3561278"/>
            <a:ext cx="55544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Exception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14973" y="4818042"/>
            <a:ext cx="24702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bg1"/>
                </a:solidFill>
              </a:rPr>
              <a:t>Words</a:t>
            </a:r>
            <a:endParaRPr lang="en-GB" sz="6000" b="1" dirty="0">
              <a:solidFill>
                <a:schemeClr val="bg1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742950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550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said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says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5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79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472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0882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7312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989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836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640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24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635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</a:t>
            </a:r>
            <a:r>
              <a:rPr lang="en-GB" dirty="0" smtClean="0"/>
              <a:t>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2752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242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62195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935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2908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529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9981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8505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7025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5672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</a:t>
            </a:r>
            <a:r>
              <a:rPr lang="en-GB" dirty="0" smtClean="0"/>
              <a:t>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2289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8456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8902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9786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friend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6987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449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37994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7504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16624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</a:t>
            </a:r>
            <a:r>
              <a:rPr lang="en-GB" dirty="0" smtClean="0"/>
              <a:t>ull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7751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house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9961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1423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642937" y="422254"/>
            <a:ext cx="7858126" cy="6435746"/>
          </a:xfrm>
          <a:custGeom>
            <a:avLst/>
            <a:gdLst>
              <a:gd name="connsiteX0" fmla="*/ 3929063 w 7858126"/>
              <a:gd name="connsiteY0" fmla="*/ 0 h 6435746"/>
              <a:gd name="connsiteX1" fmla="*/ 7858126 w 7858126"/>
              <a:gd name="connsiteY1" fmla="*/ 3929063 h 6435746"/>
              <a:gd name="connsiteX2" fmla="*/ 6960919 w 7858126"/>
              <a:gd name="connsiteY2" fmla="*/ 6428312 h 6435746"/>
              <a:gd name="connsiteX3" fmla="*/ 6954163 w 7858126"/>
              <a:gd name="connsiteY3" fmla="*/ 6435746 h 6435746"/>
              <a:gd name="connsiteX4" fmla="*/ 903963 w 7858126"/>
              <a:gd name="connsiteY4" fmla="*/ 6435746 h 6435746"/>
              <a:gd name="connsiteX5" fmla="*/ 897207 w 7858126"/>
              <a:gd name="connsiteY5" fmla="*/ 6428312 h 6435746"/>
              <a:gd name="connsiteX6" fmla="*/ 0 w 7858126"/>
              <a:gd name="connsiteY6" fmla="*/ 3929063 h 6435746"/>
              <a:gd name="connsiteX7" fmla="*/ 3929063 w 7858126"/>
              <a:gd name="connsiteY7" fmla="*/ 0 h 643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8126" h="6435746">
                <a:moveTo>
                  <a:pt x="3929063" y="0"/>
                </a:moveTo>
                <a:cubicBezTo>
                  <a:pt x="6099025" y="0"/>
                  <a:pt x="7858126" y="1759101"/>
                  <a:pt x="7858126" y="3929063"/>
                </a:cubicBezTo>
                <a:cubicBezTo>
                  <a:pt x="7858126" y="4878422"/>
                  <a:pt x="7521423" y="5749139"/>
                  <a:pt x="6960919" y="6428312"/>
                </a:cubicBezTo>
                <a:lnTo>
                  <a:pt x="6954163" y="6435746"/>
                </a:lnTo>
                <a:lnTo>
                  <a:pt x="903963" y="6435746"/>
                </a:lnTo>
                <a:lnTo>
                  <a:pt x="897207" y="6428312"/>
                </a:lnTo>
                <a:cubicBezTo>
                  <a:pt x="336703" y="5749139"/>
                  <a:pt x="0" y="4878422"/>
                  <a:pt x="0" y="3929063"/>
                </a:cubicBezTo>
                <a:cubicBezTo>
                  <a:pt x="0" y="1759101"/>
                  <a:pt x="1759101" y="0"/>
                  <a:pt x="3929063" y="0"/>
                </a:cubicBezTo>
                <a:close/>
              </a:path>
            </a:pathLst>
          </a:custGeom>
          <a:solidFill>
            <a:srgbClr val="0070C0">
              <a:alpha val="5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9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734A831A71524F82A1A5AF111E2BC7" ma:contentTypeVersion="13" ma:contentTypeDescription="Create a new document." ma:contentTypeScope="" ma:versionID="820fa9e4cc8fd1e7c5271c6a80ef8098">
  <xsd:schema xmlns:xsd="http://www.w3.org/2001/XMLSchema" xmlns:xs="http://www.w3.org/2001/XMLSchema" xmlns:p="http://schemas.microsoft.com/office/2006/metadata/properties" xmlns:ns3="13d23f15-d2a6-4985-8b8e-ef1dee8edf10" xmlns:ns4="7dc1c4cb-a502-4a78-bf4a-db143b640308" targetNamespace="http://schemas.microsoft.com/office/2006/metadata/properties" ma:root="true" ma:fieldsID="c54385f4d962de5b42022890f970f63d" ns3:_="" ns4:_="">
    <xsd:import namespace="13d23f15-d2a6-4985-8b8e-ef1dee8edf10"/>
    <xsd:import namespace="7dc1c4cb-a502-4a78-bf4a-db143b64030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d23f15-d2a6-4985-8b8e-ef1dee8edf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1c4cb-a502-4a78-bf4a-db143b6403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7D4B56E-F805-41AA-BB83-0D92DA0FBB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d23f15-d2a6-4985-8b8e-ef1dee8edf10"/>
    <ds:schemaRef ds:uri="7dc1c4cb-a502-4a78-bf4a-db143b64030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C6F38-4A5A-4FBF-BC24-A1306B1182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37E16E-030F-4BD2-9A20-046BD540A570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7dc1c4cb-a502-4a78-bf4a-db143b640308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13d23f15-d2a6-4985-8b8e-ef1dee8edf1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1161</TotalTime>
  <Words>50</Words>
  <Application>Microsoft Office PowerPoint</Application>
  <PresentationFormat>On-screen Show (4:3)</PresentationFormat>
  <Paragraphs>49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Calibri</vt:lpstr>
      <vt:lpstr>BPreplay</vt:lpstr>
      <vt:lpstr>Sassoon Infant Md</vt:lpstr>
      <vt:lpstr>Arial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Mrs A Marshall</cp:lastModifiedBy>
  <cp:revision>99</cp:revision>
  <dcterms:created xsi:type="dcterms:W3CDTF">2014-10-01T16:09:27Z</dcterms:created>
  <dcterms:modified xsi:type="dcterms:W3CDTF">2022-02-16T13:11:27Z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0x010100BC734A831A71524F82A1A5AF111E2BC7</vt:lpwstr>
  </property>
</Properties>
</file>